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85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1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12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8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84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41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51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561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8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15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2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3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38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7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7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865B00-5076-40C8-B0C7-028888738197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136" y="84769"/>
            <a:ext cx="853178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Bell ringer, 9.12 (Monday)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6602" y="1652530"/>
            <a:ext cx="8394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5500" y="944644"/>
            <a:ext cx="94361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4 questions; watch Mr. Clifford video to answer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736" y="1379499"/>
            <a:ext cx="114831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is the Law of Demand according to Mr. Clifford?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According to the law of Diminishing Marginal Utility, the more you consume something, what happens?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many shifters of Demand are there?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If you think the price of milk is going to increase next week, what should you do this week?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https://www.youtube.com/watch?v=LwLh6ax0zTE</a:t>
            </a:r>
          </a:p>
        </p:txBody>
      </p:sp>
    </p:spTree>
    <p:extLst>
      <p:ext uri="{BB962C8B-B14F-4D97-AF65-F5344CB8AC3E}">
        <p14:creationId xmlns:p14="http://schemas.microsoft.com/office/powerpoint/2010/main" val="247224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673" y="390646"/>
            <a:ext cx="853178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Mongolian Baiti" panose="03000500000000000000" pitchFamily="66" charset="0"/>
                <a:ea typeface="+mn-ea"/>
                <a:cs typeface="Mongolian Baiti" panose="03000500000000000000" pitchFamily="66" charset="0"/>
              </a:rPr>
              <a:t>Bell ringer, 9.13 (Tuesday)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Mongolian Baiti" panose="03000500000000000000" pitchFamily="66" charset="0"/>
              <a:ea typeface="+mn-ea"/>
              <a:cs typeface="Mongolian Baiti" panose="03000500000000000000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6602" y="1652530"/>
            <a:ext cx="8394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673" y="1252420"/>
            <a:ext cx="94361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4 questions; watch Mr. Clifford video to answer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0673" y="1837196"/>
            <a:ext cx="1148312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According to Mr. Clifford, what is the Law of Supply?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How many shifters of supply are there in microeconomics?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Would a government tax move the Supply curve to the left or to the right?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When will a shortage occur?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otlight MT Light" panose="0204060206030A020304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https</a:t>
            </a: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ootlight MT Light" panose="0204060206030A020304" pitchFamily="18" charset="0"/>
                <a:ea typeface="+mn-ea"/>
                <a:cs typeface="+mn-cs"/>
              </a:rPr>
              <a:t>://www.youtube.com/watch?v=ewPNugIqCUM</a:t>
            </a:r>
            <a:endParaRPr kumimoji="0" lang="en-US" sz="3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otlight MT Light" panose="0204060206030A020304" pitchFamily="18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ootlight MT Light" panose="0204060206030A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32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Footlight MT Light</vt:lpstr>
      <vt:lpstr>Mongolian Baiti</vt:lpstr>
      <vt:lpstr>Celestial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2016-09-13T14:56:05Z</dcterms:created>
  <dcterms:modified xsi:type="dcterms:W3CDTF">2016-09-13T14:56:44Z</dcterms:modified>
</cp:coreProperties>
</file>